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87443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6600" dirty="0" smtClean="0"/>
              <a:t>Имя существительное </a:t>
            </a:r>
            <a:r>
              <a:rPr lang="ru-RU" sz="4000" dirty="0" smtClean="0"/>
              <a:t>Русский язык2класс.(</a:t>
            </a:r>
            <a:r>
              <a:rPr lang="ru-RU" sz="4000" dirty="0" err="1" smtClean="0"/>
              <a:t>Ав.Т.Г.Рамзаева</a:t>
            </a:r>
            <a:r>
              <a:rPr lang="ru-RU" sz="4000" dirty="0" smtClean="0"/>
              <a:t>)</a:t>
            </a:r>
          </a:p>
          <a:p>
            <a:pPr marL="0" indent="0" algn="ctr">
              <a:buNone/>
            </a:pPr>
            <a:r>
              <a:rPr lang="ru-RU" dirty="0" smtClean="0"/>
              <a:t>Учитель начальных классов</a:t>
            </a:r>
          </a:p>
          <a:p>
            <a:pPr marL="0" indent="0" algn="ctr">
              <a:buNone/>
            </a:pPr>
            <a:r>
              <a:rPr lang="ru-RU" dirty="0" smtClean="0"/>
              <a:t> высшей квалификационной категории </a:t>
            </a:r>
          </a:p>
          <a:p>
            <a:pPr marL="0" indent="0" algn="ctr">
              <a:buNone/>
            </a:pPr>
            <a:r>
              <a:rPr lang="ru-RU" dirty="0" smtClean="0"/>
              <a:t>Родионова Вера Николаевна.</a:t>
            </a:r>
          </a:p>
          <a:p>
            <a:pPr marL="0" indent="0" algn="ctr">
              <a:buNone/>
            </a:pPr>
            <a:r>
              <a:rPr lang="ru-RU" dirty="0" smtClean="0"/>
              <a:t>2012г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МБОУ Ромодановская СОШ </a:t>
            </a:r>
            <a:br>
              <a:rPr lang="ru-RU" sz="2800" dirty="0" smtClean="0"/>
            </a:br>
            <a:r>
              <a:rPr lang="ru-RU" sz="2800" dirty="0" smtClean="0"/>
              <a:t>Алексеевского муниципального района  РТ.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60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              </a:t>
            </a:r>
          </a:p>
          <a:p>
            <a:pPr marL="109728" indent="0">
              <a:buNone/>
            </a:pPr>
            <a:r>
              <a:rPr lang="ru-RU" dirty="0" smtClean="0"/>
              <a:t>Кто?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Что?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09120"/>
            <a:ext cx="2597274" cy="169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643" y="656572"/>
            <a:ext cx="479266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93096"/>
            <a:ext cx="223224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4205730"/>
            <a:ext cx="2160239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429" y="177281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90489"/>
            <a:ext cx="1910704" cy="201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1490489"/>
            <a:ext cx="1859260" cy="215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63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sz="4800" dirty="0" err="1" smtClean="0"/>
              <a:t>Ед.ч</a:t>
            </a:r>
            <a:r>
              <a:rPr lang="ru-RU" sz="4800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sz="4800" dirty="0" err="1" smtClean="0"/>
              <a:t>Мн.ч</a:t>
            </a:r>
            <a:r>
              <a:rPr lang="ru-RU" sz="4800" dirty="0" smtClean="0"/>
              <a:t>.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Изменяются по числам: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0357"/>
            <a:ext cx="184151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32856"/>
            <a:ext cx="1537933" cy="179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4581128"/>
            <a:ext cx="1800201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46" y="4581128"/>
            <a:ext cx="1969981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240408" y="2132856"/>
            <a:ext cx="90010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240408" y="2132856"/>
            <a:ext cx="90010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483768" y="537321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515464" y="4743146"/>
            <a:ext cx="396044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907704" y="512118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17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6028" y="1135285"/>
            <a:ext cx="8229600" cy="4525963"/>
          </a:xfrm>
        </p:spPr>
        <p:txBody>
          <a:bodyPr/>
          <a:lstStyle/>
          <a:p>
            <a:pPr marL="2057400" lvl="8" indent="0">
              <a:buNone/>
            </a:pPr>
            <a:r>
              <a:rPr lang="ru-RU" sz="4300" smtClean="0"/>
              <a:t>М.р</a:t>
            </a:r>
            <a:r>
              <a:rPr lang="ru-RU" sz="4300" dirty="0" smtClean="0"/>
              <a:t>     </a:t>
            </a:r>
            <a:r>
              <a:rPr lang="ru-RU" dirty="0" smtClean="0"/>
              <a:t>     </a:t>
            </a:r>
            <a:r>
              <a:rPr lang="ru-RU" sz="4300" dirty="0" err="1"/>
              <a:t>Ж</a:t>
            </a:r>
            <a:r>
              <a:rPr lang="ru-RU" sz="4300" dirty="0" err="1" smtClean="0"/>
              <a:t>.р</a:t>
            </a:r>
            <a:r>
              <a:rPr lang="ru-RU" sz="4300" dirty="0" smtClean="0"/>
              <a:t>.                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по родам: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123728" y="2348880"/>
            <a:ext cx="216024" cy="1127663"/>
          </a:xfrm>
          <a:prstGeom prst="downArrow">
            <a:avLst>
              <a:gd name="adj1" fmla="val 50000"/>
              <a:gd name="adj2" fmla="val 25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flipH="1">
            <a:off x="7380312" y="1911593"/>
            <a:ext cx="180020" cy="1127663"/>
          </a:xfrm>
          <a:prstGeom prst="downArrow">
            <a:avLst>
              <a:gd name="adj1" fmla="val 50000"/>
              <a:gd name="adj2" fmla="val 78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368512" y="2234568"/>
            <a:ext cx="242316" cy="1050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230425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84984"/>
            <a:ext cx="374441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72" y="3603941"/>
            <a:ext cx="2865299" cy="188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311" y="1205155"/>
            <a:ext cx="14747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55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Мороз</a:t>
            </a:r>
          </a:p>
          <a:p>
            <a:r>
              <a:rPr lang="ru-RU" dirty="0" smtClean="0"/>
              <a:t>Снегурочка</a:t>
            </a:r>
          </a:p>
          <a:p>
            <a:r>
              <a:rPr lang="ru-RU" dirty="0" smtClean="0"/>
              <a:t>Соловей </a:t>
            </a:r>
          </a:p>
          <a:p>
            <a:r>
              <a:rPr lang="ru-RU" dirty="0" smtClean="0"/>
              <a:t>Игрушка</a:t>
            </a:r>
          </a:p>
          <a:p>
            <a:r>
              <a:rPr lang="ru-RU" dirty="0" smtClean="0"/>
              <a:t>Игла</a:t>
            </a:r>
          </a:p>
          <a:p>
            <a:r>
              <a:rPr lang="ru-RU" dirty="0" smtClean="0"/>
              <a:t>Мама</a:t>
            </a:r>
          </a:p>
          <a:p>
            <a:r>
              <a:rPr lang="ru-RU" dirty="0" smtClean="0"/>
              <a:t>Метла</a:t>
            </a:r>
          </a:p>
          <a:p>
            <a:r>
              <a:rPr lang="ru-RU" dirty="0" smtClean="0"/>
              <a:t>Мир</a:t>
            </a:r>
          </a:p>
          <a:p>
            <a:r>
              <a:rPr lang="ru-RU" dirty="0" smtClean="0"/>
              <a:t>Земля</a:t>
            </a:r>
          </a:p>
          <a:p>
            <a:r>
              <a:rPr lang="ru-RU" dirty="0" smtClean="0"/>
              <a:t>Поле</a:t>
            </a:r>
          </a:p>
          <a:p>
            <a:r>
              <a:rPr lang="ru-RU" dirty="0" smtClean="0"/>
              <a:t>ветер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Определи  род и число.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46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>Молодцы!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211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</TotalTime>
  <Words>59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МБОУ Ромодановская СОШ  Алексеевского муниципального района  РТ. </vt:lpstr>
      <vt:lpstr>Презентация PowerPoint</vt:lpstr>
      <vt:lpstr>Изменяются по числам:</vt:lpstr>
      <vt:lpstr>  по родам:</vt:lpstr>
      <vt:lpstr>   Определи  род и число.</vt:lpstr>
      <vt:lpstr>    Молодцы!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Ромодановская СОШ Алексеевского муниципального района  РТ. </dc:title>
  <dc:creator>Вера</dc:creator>
  <cp:lastModifiedBy>Вера</cp:lastModifiedBy>
  <cp:revision>7</cp:revision>
  <dcterms:created xsi:type="dcterms:W3CDTF">2011-12-15T06:12:33Z</dcterms:created>
  <dcterms:modified xsi:type="dcterms:W3CDTF">2012-01-04T07:14:24Z</dcterms:modified>
</cp:coreProperties>
</file>